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1" r:id="rId1"/>
    <p:sldMasterId id="2147483722" r:id="rId2"/>
  </p:sldMasterIdLst>
  <p:notesMasterIdLst>
    <p:notesMasterId r:id="rId5"/>
  </p:notesMasterIdLst>
  <p:handoutMasterIdLst>
    <p:handoutMasterId r:id="rId6"/>
  </p:handoutMasterIdLst>
  <p:sldIdLst>
    <p:sldId id="372" r:id="rId3"/>
    <p:sldId id="367" r:id="rId4"/>
  </p:sldIdLst>
  <p:sldSz cx="9144000" cy="6858000" type="screen4x3"/>
  <p:notesSz cx="7023100" cy="93091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2B2B2"/>
    <a:srgbClr val="C2E0BE"/>
    <a:srgbClr val="CC0000"/>
    <a:srgbClr val="990000"/>
    <a:srgbClr val="FF0000"/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6D9F66E-5EB9-4882-86FB-DCBF35E3C3E4}" styleName="Medium Style 4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68D230F3-CF80-4859-8CE7-A43EE81993B5}" styleName="Light Style 1 - Acc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 preferSingleView="1">
    <p:restoredLeft sz="14994" autoAdjust="0"/>
    <p:restoredTop sz="91437" autoAdjust="0"/>
  </p:normalViewPr>
  <p:slideViewPr>
    <p:cSldViewPr snapToGrid="0">
      <p:cViewPr>
        <p:scale>
          <a:sx n="90" d="100"/>
          <a:sy n="90" d="100"/>
        </p:scale>
        <p:origin x="1578" y="72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-1668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43238" cy="465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324" tIns="46662" rIns="93324" bIns="46662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pPr>
              <a:defRPr/>
            </a:pPr>
            <a:r>
              <a:rPr lang="en-US" altLang="en-US" dirty="0"/>
              <a:t>INSERT INFORMATION CLASSIFICATION HERE</a:t>
            </a:r>
          </a:p>
        </p:txBody>
      </p:sp>
      <p:sp>
        <p:nvSpPr>
          <p:cNvPr id="9216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8275" y="0"/>
            <a:ext cx="3043238" cy="465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324" tIns="46662" rIns="93324" bIns="46662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9216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42375"/>
            <a:ext cx="3043238" cy="465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324" tIns="46662" rIns="93324" bIns="46662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pPr>
              <a:defRPr/>
            </a:pPr>
            <a:r>
              <a:rPr lang="en-US" altLang="en-US" dirty="0"/>
              <a:t>Insert File Name Here</a:t>
            </a:r>
          </a:p>
        </p:txBody>
      </p:sp>
      <p:sp>
        <p:nvSpPr>
          <p:cNvPr id="9216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8275" y="8842375"/>
            <a:ext cx="3043238" cy="465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324" tIns="46662" rIns="93324" bIns="46662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98C608F5-54D8-4646-B29E-5FC2FF4406D1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6735249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43238" cy="465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324" tIns="46662" rIns="93324" bIns="46662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pPr>
              <a:defRPr/>
            </a:pPr>
            <a:r>
              <a:rPr lang="en-US" altLang="en-US" dirty="0"/>
              <a:t>INSERT INFORMATION CLASSIFICATION HERE</a:t>
            </a:r>
          </a:p>
        </p:txBody>
      </p:sp>
      <p:sp>
        <p:nvSpPr>
          <p:cNvPr id="829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8275" y="0"/>
            <a:ext cx="3043238" cy="465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324" tIns="46662" rIns="93324" bIns="46662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71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4275" y="698500"/>
            <a:ext cx="4654550" cy="349091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829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1675" y="4421188"/>
            <a:ext cx="5619750" cy="41894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324" tIns="46662" rIns="93324" bIns="4666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noProof="0" smtClean="0"/>
              <a:t>Click to edit Master text styles</a:t>
            </a:r>
          </a:p>
          <a:p>
            <a:pPr lvl="1"/>
            <a:r>
              <a:rPr lang="en-US" altLang="en-US" noProof="0" smtClean="0"/>
              <a:t>Second level</a:t>
            </a:r>
          </a:p>
          <a:p>
            <a:pPr lvl="2"/>
            <a:r>
              <a:rPr lang="en-US" altLang="en-US" noProof="0" smtClean="0"/>
              <a:t>Third level</a:t>
            </a:r>
          </a:p>
          <a:p>
            <a:pPr lvl="3"/>
            <a:r>
              <a:rPr lang="en-US" altLang="en-US" noProof="0" smtClean="0"/>
              <a:t>Fourth level</a:t>
            </a:r>
          </a:p>
          <a:p>
            <a:pPr lvl="4"/>
            <a:r>
              <a:rPr lang="en-US" altLang="en-US" noProof="0" smtClean="0"/>
              <a:t>Fifth level</a:t>
            </a:r>
          </a:p>
        </p:txBody>
      </p:sp>
      <p:sp>
        <p:nvSpPr>
          <p:cNvPr id="829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42375"/>
            <a:ext cx="3043238" cy="465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324" tIns="46662" rIns="93324" bIns="46662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pPr>
              <a:defRPr/>
            </a:pPr>
            <a:r>
              <a:rPr lang="en-US" altLang="en-US" dirty="0"/>
              <a:t>Insert File Name Here</a:t>
            </a:r>
          </a:p>
        </p:txBody>
      </p:sp>
      <p:sp>
        <p:nvSpPr>
          <p:cNvPr id="829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8275" y="8842375"/>
            <a:ext cx="3043238" cy="465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324" tIns="46662" rIns="93324" bIns="46662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FC4D5A65-EA2E-4B0A-8A38-23F111BBA3AB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007529914"/>
      </p:ext>
    </p:extLst>
  </p:cSld>
  <p:clrMap bg1="lt1" tx1="dk1" bg2="lt2" tx2="dk2" accent1="accent1" accent2="accent2" accent3="accent3" accent4="accent4" accent5="accent5" accent6="accent6" hlink="hlink" folHlink="folHlink"/>
  <p:hf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1454150" y="1743075"/>
            <a:ext cx="93663" cy="1817688"/>
          </a:xfrm>
          <a:prstGeom prst="rect">
            <a:avLst/>
          </a:prstGeom>
          <a:solidFill>
            <a:srgbClr val="CC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57150">
                <a:solidFill>
                  <a:schemeClr val="bg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07763" dir="8100000" algn="ctr" rotWithShape="0">
                    <a:schemeClr val="tx1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endParaRPr lang="en-US" altLang="en-US" dirty="0" smtClean="0"/>
          </a:p>
        </p:txBody>
      </p:sp>
      <p:pic>
        <p:nvPicPr>
          <p:cNvPr id="5" name="Picture 9" descr="IS Logo (2007-11-28) v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6075" y="280988"/>
            <a:ext cx="2038350" cy="501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13"/>
          <p:cNvSpPr>
            <a:spLocks noChangeArrowheads="1"/>
          </p:cNvSpPr>
          <p:nvPr/>
        </p:nvSpPr>
        <p:spPr bwMode="auto">
          <a:xfrm>
            <a:off x="171450" y="6405563"/>
            <a:ext cx="2895600" cy="360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r>
              <a:rPr lang="en-US" altLang="en-US" sz="1000" b="1" dirty="0" smtClean="0">
                <a:latin typeface="Tw Cen MT" panose="020B0602020104020603" pitchFamily="34" charset="0"/>
              </a:rPr>
              <a:t/>
            </a:r>
            <a:br>
              <a:rPr lang="en-US" altLang="en-US" sz="1000" b="1" dirty="0" smtClean="0">
                <a:latin typeface="Tw Cen MT" panose="020B0602020104020603" pitchFamily="34" charset="0"/>
              </a:rPr>
            </a:br>
            <a:r>
              <a:rPr lang="en-US" altLang="en-US" sz="1000" dirty="0" smtClean="0">
                <a:latin typeface="Tw Cen MT" panose="020B0602020104020603" pitchFamily="34" charset="0"/>
              </a:rPr>
              <a:t>Insert File Name Here</a:t>
            </a:r>
          </a:p>
        </p:txBody>
      </p:sp>
      <p:sp>
        <p:nvSpPr>
          <p:cNvPr id="7172" name="Rectangle 4"/>
          <p:cNvSpPr>
            <a:spLocks noGrp="1" noChangeArrowheads="1"/>
          </p:cNvSpPr>
          <p:nvPr>
            <p:ph type="ctrTitle"/>
          </p:nvPr>
        </p:nvSpPr>
        <p:spPr>
          <a:xfrm>
            <a:off x="1579563" y="1784350"/>
            <a:ext cx="6878637" cy="1738313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  <p:sp>
        <p:nvSpPr>
          <p:cNvPr id="7173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1636713" y="3602038"/>
            <a:ext cx="6786562" cy="503237"/>
          </a:xfrm>
        </p:spPr>
        <p:txBody>
          <a:bodyPr/>
          <a:lstStyle>
            <a:lvl1pPr marL="0" indent="0">
              <a:buFont typeface="Wingdings" panose="05000000000000000000" pitchFamily="2" charset="2"/>
              <a:buNone/>
              <a:defRPr sz="1800" b="0"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E520D7-F7E2-4DE8-B09A-CE140CBC62EC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  <p:sp>
        <p:nvSpPr>
          <p:cNvPr id="8" name="Rectangle 12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/>
              <a:t/>
            </a:r>
            <a:br>
              <a:rPr lang="en-US" altLang="en-US" dirty="0"/>
            </a:br>
            <a:r>
              <a:rPr lang="en-US" altLang="en-US" dirty="0"/>
              <a:t>CONFIDENTIAL  PROTECTED  PUBLIC</a:t>
            </a:r>
          </a:p>
        </p:txBody>
      </p:sp>
    </p:spTree>
    <p:extLst>
      <p:ext uri="{BB962C8B-B14F-4D97-AF65-F5344CB8AC3E}">
        <p14:creationId xmlns:p14="http://schemas.microsoft.com/office/powerpoint/2010/main" val="1080370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3B007E-903B-4F7D-835C-FE2E15F97A3E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/>
              <a:t/>
            </a:r>
            <a:br>
              <a:rPr lang="en-US" altLang="en-US" dirty="0"/>
            </a:br>
            <a:r>
              <a:rPr lang="en-US" altLang="en-US" dirty="0"/>
              <a:t>CONFIDENTIAL  PROTECTED  PUBLIC</a:t>
            </a:r>
          </a:p>
        </p:txBody>
      </p:sp>
    </p:spTree>
    <p:extLst>
      <p:ext uri="{BB962C8B-B14F-4D97-AF65-F5344CB8AC3E}">
        <p14:creationId xmlns:p14="http://schemas.microsoft.com/office/powerpoint/2010/main" val="2588760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158750"/>
            <a:ext cx="2055813" cy="612298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6888" y="158750"/>
            <a:ext cx="6018212" cy="612298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EA03AE-C929-4A7A-858C-5D71B2B86299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/>
              <a:t/>
            </a:r>
            <a:br>
              <a:rPr lang="en-US" altLang="en-US" dirty="0"/>
            </a:br>
            <a:r>
              <a:rPr lang="en-US" altLang="en-US" dirty="0"/>
              <a:t>CONFIDENTIAL  PROTECTED  PUBLIC</a:t>
            </a:r>
          </a:p>
        </p:txBody>
      </p:sp>
    </p:spTree>
    <p:extLst>
      <p:ext uri="{BB962C8B-B14F-4D97-AF65-F5344CB8AC3E}">
        <p14:creationId xmlns:p14="http://schemas.microsoft.com/office/powerpoint/2010/main" val="336386306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914400" eaLnBrk="0" hangingPunct="0">
              <a:defRPr>
                <a:ea typeface="+mn-ea"/>
              </a:defRPr>
            </a:lvl1pPr>
          </a:lstStyle>
          <a:p>
            <a:pPr>
              <a:defRPr/>
            </a:pPr>
            <a:fld id="{3113EEBD-3F87-4C80-ACF8-3084E03DE405}" type="datetime1">
              <a:rPr lang="en-US"/>
              <a:pPr>
                <a:defRPr/>
              </a:pPr>
              <a:t>5/26/2015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914400" eaLnBrk="0" hangingPunct="0"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914400" eaLnBrk="0" hangingPunct="0">
              <a:defRPr>
                <a:ea typeface="+mn-ea"/>
              </a:defRPr>
            </a:lvl1pPr>
          </a:lstStyle>
          <a:p>
            <a:pPr>
              <a:defRPr/>
            </a:pPr>
            <a:fld id="{67ABC20C-3014-4E84-934D-6613ADF2D3B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702813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914400" eaLnBrk="0" hangingPunct="0">
              <a:defRPr>
                <a:ea typeface="+mn-ea"/>
              </a:defRPr>
            </a:lvl1pPr>
          </a:lstStyle>
          <a:p>
            <a:pPr>
              <a:defRPr/>
            </a:pPr>
            <a:fld id="{D8C7D67D-BB14-43E4-B9A2-729A8CD79544}" type="datetime1">
              <a:rPr lang="en-US"/>
              <a:pPr>
                <a:defRPr/>
              </a:pPr>
              <a:t>5/26/2015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914400" eaLnBrk="0" hangingPunct="0"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914400" eaLnBrk="0" hangingPunct="0">
              <a:defRPr>
                <a:ea typeface="+mn-ea"/>
              </a:defRPr>
            </a:lvl1pPr>
          </a:lstStyle>
          <a:p>
            <a:pPr>
              <a:defRPr/>
            </a:pPr>
            <a:fld id="{5C1C4F9E-60D4-40C7-BE6C-5221D2FAE69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08734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914400" eaLnBrk="0" hangingPunct="0">
              <a:defRPr>
                <a:ea typeface="+mn-ea"/>
              </a:defRPr>
            </a:lvl1pPr>
          </a:lstStyle>
          <a:p>
            <a:pPr>
              <a:defRPr/>
            </a:pPr>
            <a:fld id="{FB56ED12-0F44-46C0-A90D-524D23DE796F}" type="datetime1">
              <a:rPr lang="en-US"/>
              <a:pPr>
                <a:defRPr/>
              </a:pPr>
              <a:t>5/26/2015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914400" eaLnBrk="0" hangingPunct="0"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914400" eaLnBrk="0" hangingPunct="0">
              <a:defRPr>
                <a:ea typeface="+mn-ea"/>
              </a:defRPr>
            </a:lvl1pPr>
          </a:lstStyle>
          <a:p>
            <a:pPr>
              <a:defRPr/>
            </a:pPr>
            <a:fld id="{52849673-6D4D-43C5-93F1-F789E70832B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6072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D0855B-416B-458B-886A-8CA3A648C3D0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/>
              <a:t/>
            </a:r>
            <a:br>
              <a:rPr lang="en-US" altLang="en-US" dirty="0"/>
            </a:br>
            <a:r>
              <a:rPr lang="en-US" altLang="en-US" dirty="0"/>
              <a:t>CONFIDENTIAL  PROTECTED  PUBLIC</a:t>
            </a:r>
          </a:p>
        </p:txBody>
      </p:sp>
    </p:spTree>
    <p:extLst>
      <p:ext uri="{BB962C8B-B14F-4D97-AF65-F5344CB8AC3E}">
        <p14:creationId xmlns:p14="http://schemas.microsoft.com/office/powerpoint/2010/main" val="37625882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ABBB2D-DFF0-40AE-AB56-6DF8B802E3B0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/>
              <a:t/>
            </a:r>
            <a:br>
              <a:rPr lang="en-US" altLang="en-US" dirty="0"/>
            </a:br>
            <a:r>
              <a:rPr lang="en-US" altLang="en-US" dirty="0"/>
              <a:t>CONFIDENTIAL  PROTECTED  PUBLIC</a:t>
            </a:r>
          </a:p>
        </p:txBody>
      </p:sp>
    </p:spTree>
    <p:extLst>
      <p:ext uri="{BB962C8B-B14F-4D97-AF65-F5344CB8AC3E}">
        <p14:creationId xmlns:p14="http://schemas.microsoft.com/office/powerpoint/2010/main" val="15554978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2763" y="936625"/>
            <a:ext cx="4021137" cy="534511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6300" y="936625"/>
            <a:ext cx="4022725" cy="534511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118D87-8319-4385-A247-D3B9BC824471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/>
              <a:t/>
            </a:r>
            <a:br>
              <a:rPr lang="en-US" altLang="en-US" dirty="0"/>
            </a:br>
            <a:r>
              <a:rPr lang="en-US" altLang="en-US" dirty="0"/>
              <a:t>CONFIDENTIAL  PROTECTED  PUBLIC</a:t>
            </a:r>
          </a:p>
        </p:txBody>
      </p:sp>
    </p:spTree>
    <p:extLst>
      <p:ext uri="{BB962C8B-B14F-4D97-AF65-F5344CB8AC3E}">
        <p14:creationId xmlns:p14="http://schemas.microsoft.com/office/powerpoint/2010/main" val="7534308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D267AB-6F55-42C4-8C29-3657F1279C5E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  <p:sp>
        <p:nvSpPr>
          <p:cNvPr id="8" name="Rectangle 1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/>
              <a:t/>
            </a:r>
            <a:br>
              <a:rPr lang="en-US" altLang="en-US" dirty="0"/>
            </a:br>
            <a:r>
              <a:rPr lang="en-US" altLang="en-US" dirty="0"/>
              <a:t>CONFIDENTIAL  PROTECTED  PUBLIC</a:t>
            </a:r>
          </a:p>
        </p:txBody>
      </p:sp>
    </p:spTree>
    <p:extLst>
      <p:ext uri="{BB962C8B-B14F-4D97-AF65-F5344CB8AC3E}">
        <p14:creationId xmlns:p14="http://schemas.microsoft.com/office/powerpoint/2010/main" val="13836143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B82BE8-1386-4273-AC0C-85CF241898FD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/>
              <a:t/>
            </a:r>
            <a:br>
              <a:rPr lang="en-US" altLang="en-US" dirty="0"/>
            </a:br>
            <a:r>
              <a:rPr lang="en-US" altLang="en-US" dirty="0"/>
              <a:t>CONFIDENTIAL  PROTECTED  PUBLIC</a:t>
            </a:r>
          </a:p>
        </p:txBody>
      </p:sp>
    </p:spTree>
    <p:extLst>
      <p:ext uri="{BB962C8B-B14F-4D97-AF65-F5344CB8AC3E}">
        <p14:creationId xmlns:p14="http://schemas.microsoft.com/office/powerpoint/2010/main" val="38763321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77D8A5-3802-4151-90B6-D65C4481E628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  <p:sp>
        <p:nvSpPr>
          <p:cNvPr id="3" name="Rectangle 1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/>
              <a:t/>
            </a:r>
            <a:br>
              <a:rPr lang="en-US" altLang="en-US" dirty="0"/>
            </a:br>
            <a:r>
              <a:rPr lang="en-US" altLang="en-US" dirty="0"/>
              <a:t>CONFIDENTIAL  PROTECTED  PUBLIC</a:t>
            </a:r>
          </a:p>
        </p:txBody>
      </p:sp>
    </p:spTree>
    <p:extLst>
      <p:ext uri="{BB962C8B-B14F-4D97-AF65-F5344CB8AC3E}">
        <p14:creationId xmlns:p14="http://schemas.microsoft.com/office/powerpoint/2010/main" val="37562352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A787D6-72A4-47F1-8EEF-71B81844BA82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/>
              <a:t/>
            </a:r>
            <a:br>
              <a:rPr lang="en-US" altLang="en-US" dirty="0"/>
            </a:br>
            <a:r>
              <a:rPr lang="en-US" altLang="en-US" dirty="0"/>
              <a:t>CONFIDENTIAL  PROTECTED  PUBLIC</a:t>
            </a:r>
          </a:p>
        </p:txBody>
      </p:sp>
    </p:spTree>
    <p:extLst>
      <p:ext uri="{BB962C8B-B14F-4D97-AF65-F5344CB8AC3E}">
        <p14:creationId xmlns:p14="http://schemas.microsoft.com/office/powerpoint/2010/main" val="21616121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841467-B8D2-4CB6-8413-C09D13C01D5D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/>
              <a:t/>
            </a:r>
            <a:br>
              <a:rPr lang="en-US" altLang="en-US" dirty="0"/>
            </a:br>
            <a:r>
              <a:rPr lang="en-US" altLang="en-US" dirty="0"/>
              <a:t>CONFIDENTIAL  PROTECTED  PUBLIC</a:t>
            </a:r>
          </a:p>
        </p:txBody>
      </p:sp>
    </p:spTree>
    <p:extLst>
      <p:ext uri="{BB962C8B-B14F-4D97-AF65-F5344CB8AC3E}">
        <p14:creationId xmlns:p14="http://schemas.microsoft.com/office/powerpoint/2010/main" val="6696378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7" Type="http://schemas.openxmlformats.org/officeDocument/2006/relationships/image" Target="../media/image5.png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4.png"/><Relationship Id="rId5" Type="http://schemas.openxmlformats.org/officeDocument/2006/relationships/image" Target="../media/image3.jpeg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496888" y="158750"/>
            <a:ext cx="8226425" cy="696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512763" y="936625"/>
            <a:ext cx="8196262" cy="5345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43725" y="6394450"/>
            <a:ext cx="2133600" cy="371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latin typeface="+mn-lt"/>
              </a:defRPr>
            </a:lvl1pPr>
          </a:lstStyle>
          <a:p>
            <a:pPr>
              <a:defRPr/>
            </a:pPr>
            <a:fld id="{527BBF21-ECFB-48AD-A017-54C3E323CFB5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  <p:pic>
        <p:nvPicPr>
          <p:cNvPr id="1029" name="Picture 8" descr="TMS IS logo (2007-10-02) v1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5263" y="6367463"/>
            <a:ext cx="1484312" cy="398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0" name="Line 9"/>
          <p:cNvSpPr>
            <a:spLocks noChangeShapeType="1"/>
          </p:cNvSpPr>
          <p:nvPr/>
        </p:nvSpPr>
        <p:spPr bwMode="auto">
          <a:xfrm>
            <a:off x="506413" y="766763"/>
            <a:ext cx="8208962" cy="0"/>
          </a:xfrm>
          <a:prstGeom prst="line">
            <a:avLst/>
          </a:prstGeom>
          <a:noFill/>
          <a:ln w="38100">
            <a:solidFill>
              <a:srgbClr val="CC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6155" name="Rectangle 11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989263" y="6405563"/>
            <a:ext cx="2895600" cy="360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000" b="1">
                <a:latin typeface="+mn-lt"/>
              </a:defRPr>
            </a:lvl1pPr>
          </a:lstStyle>
          <a:p>
            <a:pPr>
              <a:defRPr/>
            </a:pPr>
            <a:r>
              <a:rPr lang="en-US" altLang="en-US" dirty="0"/>
              <a:t/>
            </a:r>
            <a:br>
              <a:rPr lang="en-US" altLang="en-US" dirty="0"/>
            </a:br>
            <a:r>
              <a:rPr lang="en-US" altLang="en-US" dirty="0"/>
              <a:t>CONFIDENTIAL  PROTECTED  PUBLIC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2" r:id="rId1"/>
    <p:sldLayoutId id="2147483802" r:id="rId2"/>
    <p:sldLayoutId id="2147483803" r:id="rId3"/>
    <p:sldLayoutId id="2147483804" r:id="rId4"/>
    <p:sldLayoutId id="2147483805" r:id="rId5"/>
    <p:sldLayoutId id="2147483806" r:id="rId6"/>
    <p:sldLayoutId id="2147483807" r:id="rId7"/>
    <p:sldLayoutId id="2147483808" r:id="rId8"/>
    <p:sldLayoutId id="2147483809" r:id="rId9"/>
    <p:sldLayoutId id="2147483810" r:id="rId10"/>
    <p:sldLayoutId id="2147483811" r:id="rId11"/>
  </p:sldLayoutIdLst>
  <p:hf sldNum="0"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800" b="1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Tw Cen MT" panose="020B0602020104020603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Tw Cen MT" panose="020B0602020104020603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Tw Cen MT" panose="020B0602020104020603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Tw Cen MT" panose="020B0602020104020603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Tw Cen MT" panose="020B0602020104020603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Tw Cen MT" panose="020B0602020104020603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Tw Cen MT" panose="020B0602020104020603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Tw Cen MT" panose="020B0602020104020603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SzPct val="75000"/>
        <a:buFont typeface="Wingdings" panose="05000000000000000000" pitchFamily="2" charset="2"/>
        <a:buChar char="§"/>
        <a:defRPr sz="24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5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304800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205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Bullet 1 – Initial Caps</a:t>
            </a:r>
          </a:p>
          <a:p>
            <a:pPr lvl="1"/>
            <a:r>
              <a:rPr lang="en-US" altLang="en-US" smtClean="0"/>
              <a:t>Level 2 – Cap &amp; lower case</a:t>
            </a:r>
          </a:p>
          <a:p>
            <a:pPr lvl="2"/>
            <a:r>
              <a:rPr lang="en-US" altLang="en-US" smtClean="0"/>
              <a:t>Level 3 – Cap &amp; lower case	</a:t>
            </a:r>
          </a:p>
          <a:p>
            <a:pPr lvl="3"/>
            <a:r>
              <a:rPr lang="en-US" altLang="en-US" smtClean="0"/>
              <a:t>Level 4 – Cap &amp; lower case</a:t>
            </a:r>
          </a:p>
          <a:p>
            <a:pPr lvl="4"/>
            <a:r>
              <a:rPr lang="en-US" altLang="en-US" smtClean="0"/>
              <a:t>Level 5 – Cap &amp; lower case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defTabSz="457200" eaLnBrk="1" hangingPunct="1">
              <a:defRPr sz="1200">
                <a:solidFill>
                  <a:srgbClr val="898989"/>
                </a:solidFill>
                <a:latin typeface="Calibri" pitchFamily="-65" charset="0"/>
                <a:ea typeface="ＭＳ Ｐゴシック" pitchFamily="-65" charset="-128"/>
              </a:defRPr>
            </a:lvl1pPr>
          </a:lstStyle>
          <a:p>
            <a:pPr>
              <a:defRPr/>
            </a:pPr>
            <a:fld id="{23A529BF-C832-461A-9D39-35D4AFFD5D78}" type="datetime1">
              <a:rPr lang="en-US"/>
              <a:pPr>
                <a:defRPr/>
              </a:pPr>
              <a:t>5/26/2015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defTabSz="457200" eaLnBrk="1" hangingPunct="1">
              <a:defRPr sz="1200">
                <a:solidFill>
                  <a:srgbClr val="898989"/>
                </a:solidFill>
                <a:latin typeface="Calibri" pitchFamily="-107" charset="0"/>
                <a:ea typeface="ＭＳ Ｐゴシック" pitchFamily="-107" charset="-128"/>
                <a:cs typeface="ＭＳ Ｐゴシック" pitchFamily="-107" charset="-128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defTabSz="457200" eaLnBrk="1" hangingPunct="1">
              <a:defRPr sz="1200">
                <a:solidFill>
                  <a:srgbClr val="898989"/>
                </a:solidFill>
                <a:latin typeface="Calibri" pitchFamily="-65" charset="0"/>
                <a:ea typeface="ＭＳ Ｐゴシック" pitchFamily="-65" charset="-128"/>
              </a:defRPr>
            </a:lvl1pPr>
          </a:lstStyle>
          <a:p>
            <a:pPr>
              <a:defRPr/>
            </a:pPr>
            <a:fld id="{6ABBD408-FBDD-4CD8-865F-8F805953BEE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3" r:id="rId1"/>
    <p:sldLayoutId id="2147483814" r:id="rId2"/>
    <p:sldLayoutId id="2147483815" r:id="rId3"/>
  </p:sldLayoutIdLst>
  <p:txStyles>
    <p:titleStyle>
      <a:lvl1pPr algn="l" defTabSz="457200" rtl="0" eaLnBrk="0" fontAlgn="base" hangingPunct="0">
        <a:spcBef>
          <a:spcPct val="0"/>
        </a:spcBef>
        <a:spcAft>
          <a:spcPct val="0"/>
        </a:spcAft>
        <a:defRPr sz="3200" kern="1200">
          <a:solidFill>
            <a:srgbClr val="262626"/>
          </a:solidFill>
          <a:latin typeface="+mj-lt"/>
          <a:ea typeface="ＭＳ Ｐゴシック" pitchFamily="-106" charset="-128"/>
          <a:cs typeface="ＭＳ Ｐゴシック" pitchFamily="-106" charset="-128"/>
        </a:defRPr>
      </a:lvl1pPr>
      <a:lvl2pPr algn="l" defTabSz="457200" rtl="0" eaLnBrk="0" fontAlgn="base" hangingPunct="0">
        <a:spcBef>
          <a:spcPct val="0"/>
        </a:spcBef>
        <a:spcAft>
          <a:spcPct val="0"/>
        </a:spcAft>
        <a:defRPr sz="3200">
          <a:solidFill>
            <a:srgbClr val="262626"/>
          </a:solidFill>
          <a:latin typeface="Calibri" pitchFamily="-106" charset="0"/>
          <a:ea typeface="ＭＳ Ｐゴシック" pitchFamily="-106" charset="-128"/>
          <a:cs typeface="ＭＳ Ｐゴシック" pitchFamily="-106" charset="-128"/>
        </a:defRPr>
      </a:lvl2pPr>
      <a:lvl3pPr algn="l" defTabSz="457200" rtl="0" eaLnBrk="0" fontAlgn="base" hangingPunct="0">
        <a:spcBef>
          <a:spcPct val="0"/>
        </a:spcBef>
        <a:spcAft>
          <a:spcPct val="0"/>
        </a:spcAft>
        <a:defRPr sz="3200">
          <a:solidFill>
            <a:srgbClr val="262626"/>
          </a:solidFill>
          <a:latin typeface="Calibri" pitchFamily="-106" charset="0"/>
          <a:ea typeface="ＭＳ Ｐゴシック" pitchFamily="-106" charset="-128"/>
          <a:cs typeface="ＭＳ Ｐゴシック" pitchFamily="-106" charset="-128"/>
        </a:defRPr>
      </a:lvl3pPr>
      <a:lvl4pPr algn="l" defTabSz="457200" rtl="0" eaLnBrk="0" fontAlgn="base" hangingPunct="0">
        <a:spcBef>
          <a:spcPct val="0"/>
        </a:spcBef>
        <a:spcAft>
          <a:spcPct val="0"/>
        </a:spcAft>
        <a:defRPr sz="3200">
          <a:solidFill>
            <a:srgbClr val="262626"/>
          </a:solidFill>
          <a:latin typeface="Calibri" pitchFamily="-106" charset="0"/>
          <a:ea typeface="ＭＳ Ｐゴシック" pitchFamily="-106" charset="-128"/>
          <a:cs typeface="ＭＳ Ｐゴシック" pitchFamily="-106" charset="-128"/>
        </a:defRPr>
      </a:lvl4pPr>
      <a:lvl5pPr algn="l" defTabSz="457200" rtl="0" eaLnBrk="0" fontAlgn="base" hangingPunct="0">
        <a:spcBef>
          <a:spcPct val="0"/>
        </a:spcBef>
        <a:spcAft>
          <a:spcPct val="0"/>
        </a:spcAft>
        <a:defRPr sz="3200">
          <a:solidFill>
            <a:srgbClr val="262626"/>
          </a:solidFill>
          <a:latin typeface="Calibri" pitchFamily="-106" charset="0"/>
          <a:ea typeface="ＭＳ Ｐゴシック" pitchFamily="-106" charset="-128"/>
          <a:cs typeface="ＭＳ Ｐゴシック" pitchFamily="-106" charset="-128"/>
        </a:defRPr>
      </a:lvl5pPr>
      <a:lvl6pPr marL="457200" algn="l" defTabSz="457200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Calibri" pitchFamily="-106" charset="0"/>
          <a:ea typeface="ＭＳ Ｐゴシック" pitchFamily="-106" charset="-128"/>
          <a:cs typeface="ＭＳ Ｐゴシック" pitchFamily="-106" charset="-128"/>
        </a:defRPr>
      </a:lvl6pPr>
      <a:lvl7pPr marL="914400" algn="l" defTabSz="457200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Calibri" pitchFamily="-106" charset="0"/>
          <a:ea typeface="ＭＳ Ｐゴシック" pitchFamily="-106" charset="-128"/>
          <a:cs typeface="ＭＳ Ｐゴシック" pitchFamily="-106" charset="-128"/>
        </a:defRPr>
      </a:lvl7pPr>
      <a:lvl8pPr marL="1371600" algn="l" defTabSz="457200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Calibri" pitchFamily="-106" charset="0"/>
          <a:ea typeface="ＭＳ Ｐゴシック" pitchFamily="-106" charset="-128"/>
          <a:cs typeface="ＭＳ Ｐゴシック" pitchFamily="-106" charset="-128"/>
        </a:defRPr>
      </a:lvl8pPr>
      <a:lvl9pPr marL="1828800" algn="l" defTabSz="457200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Calibri" pitchFamily="-106" charset="0"/>
          <a:ea typeface="ＭＳ Ｐゴシック" pitchFamily="-106" charset="-128"/>
          <a:cs typeface="ＭＳ Ｐゴシック" pitchFamily="-106" charset="-128"/>
        </a:defRPr>
      </a:lvl9pPr>
    </p:titleStyle>
    <p:bodyStyle>
      <a:lvl1pPr marL="347663" indent="-347663" algn="l" rtl="0" eaLnBrk="0" fontAlgn="base" hangingPunct="0">
        <a:spcBef>
          <a:spcPct val="20000"/>
        </a:spcBef>
        <a:spcAft>
          <a:spcPct val="0"/>
        </a:spcAft>
        <a:buBlip>
          <a:blip r:embed="rId6"/>
        </a:buBlip>
        <a:defRPr lang="en-US" sz="2800" b="1">
          <a:solidFill>
            <a:srgbClr val="262626"/>
          </a:solidFill>
          <a:latin typeface="+mn-lt"/>
          <a:ea typeface="ＭＳ Ｐゴシック" pitchFamily="-106" charset="-128"/>
          <a:cs typeface="ＭＳ Ｐゴシック" pitchFamily="-106" charset="-128"/>
        </a:defRPr>
      </a:lvl1pPr>
      <a:lvl2pPr marL="739775" indent="-277813" algn="l" rtl="0" eaLnBrk="0" fontAlgn="base" hangingPunct="0">
        <a:spcBef>
          <a:spcPct val="20000"/>
        </a:spcBef>
        <a:spcAft>
          <a:spcPct val="0"/>
        </a:spcAft>
        <a:buBlip>
          <a:blip r:embed="rId7"/>
        </a:buBlip>
        <a:defRPr lang="en-US" sz="2400">
          <a:solidFill>
            <a:srgbClr val="262626"/>
          </a:solidFill>
          <a:latin typeface="+mn-lt"/>
          <a:ea typeface="ＭＳ Ｐゴシック" pitchFamily="-106" charset="-128"/>
          <a:cs typeface="+mn-cs"/>
        </a:defRPr>
      </a:lvl2pPr>
      <a:lvl3pPr marL="1082675" indent="-228600" algn="l" rtl="0" eaLnBrk="0" fontAlgn="base" hangingPunct="0">
        <a:spcBef>
          <a:spcPct val="20000"/>
        </a:spcBef>
        <a:spcAft>
          <a:spcPct val="0"/>
        </a:spcAft>
        <a:buBlip>
          <a:blip r:embed="rId6"/>
        </a:buBlip>
        <a:defRPr lang="en-US" sz="2000">
          <a:solidFill>
            <a:srgbClr val="262626"/>
          </a:solidFill>
          <a:latin typeface="+mn-lt"/>
          <a:ea typeface="ＭＳ Ｐゴシック" pitchFamily="-106" charset="-128"/>
          <a:cs typeface="+mn-cs"/>
        </a:defRPr>
      </a:lvl3pPr>
      <a:lvl4pPr marL="1425575" indent="-228600" algn="l" rtl="0" eaLnBrk="0" fontAlgn="base" hangingPunct="0">
        <a:spcBef>
          <a:spcPct val="20000"/>
        </a:spcBef>
        <a:spcAft>
          <a:spcPct val="0"/>
        </a:spcAft>
        <a:buBlip>
          <a:blip r:embed="rId7"/>
        </a:buBlip>
        <a:defRPr lang="en-US" sz="1600">
          <a:solidFill>
            <a:srgbClr val="262626"/>
          </a:solidFill>
          <a:latin typeface="+mn-lt"/>
          <a:ea typeface="ＭＳ Ｐゴシック" pitchFamily="-106" charset="-128"/>
          <a:cs typeface="+mn-cs"/>
        </a:defRPr>
      </a:lvl4pPr>
      <a:lvl5pPr marL="1719263" indent="-179388" algn="l" rtl="0" eaLnBrk="0" fontAlgn="base" hangingPunct="0">
        <a:spcBef>
          <a:spcPct val="20000"/>
        </a:spcBef>
        <a:spcAft>
          <a:spcPct val="0"/>
        </a:spcAft>
        <a:buClr>
          <a:srgbClr val="FF9900"/>
        </a:buClr>
        <a:buFont typeface="Arial" panose="020B0604020202020204" pitchFamily="34" charset="0"/>
        <a:buBlip>
          <a:blip r:embed="rId6"/>
        </a:buBlip>
        <a:defRPr lang="en-US" sz="1400">
          <a:solidFill>
            <a:srgbClr val="262626"/>
          </a:solidFill>
          <a:latin typeface="+mn-lt"/>
          <a:ea typeface="ＭＳ Ｐゴシック" pitchFamily="-106" charset="-128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Project Name &amp; Branding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/>
            </a:r>
            <a:br>
              <a:rPr lang="en-US" altLang="en-US" smtClean="0"/>
            </a:br>
            <a:r>
              <a:rPr lang="en-US" altLang="en-US" smtClean="0"/>
              <a:t>CONFIDENTIAL  PROTECTED  PUBLIC</a:t>
            </a: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667612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Project Name &amp; Branding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/>
            </a:r>
            <a:br>
              <a:rPr lang="en-US" altLang="en-US" smtClean="0"/>
            </a:br>
            <a:r>
              <a:rPr lang="en-US" altLang="en-US" smtClean="0"/>
              <a:t>CONFIDENTIAL  PROTECTED  PUBLIC</a:t>
            </a:r>
            <a:endParaRPr lang="en-US" alt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2479823" y="4570713"/>
            <a:ext cx="817643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dirty="0" smtClean="0"/>
          </a:p>
          <a:p>
            <a:endParaRPr lang="en-US" dirty="0"/>
          </a:p>
          <a:p>
            <a:endParaRPr lang="en-US" dirty="0" smtClean="0"/>
          </a:p>
        </p:txBody>
      </p:sp>
      <p:sp>
        <p:nvSpPr>
          <p:cNvPr id="5" name="TextBox 4"/>
          <p:cNvSpPr txBox="1"/>
          <p:nvPr/>
        </p:nvSpPr>
        <p:spPr>
          <a:xfrm>
            <a:off x="155723" y="898237"/>
            <a:ext cx="8718697" cy="360098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smtClean="0"/>
              <a:t>The new Travel and Expense application will be called: </a:t>
            </a:r>
          </a:p>
          <a:p>
            <a:endParaRPr lang="en-US" sz="2000" dirty="0" smtClean="0"/>
          </a:p>
          <a:p>
            <a:r>
              <a:rPr lang="en-US" sz="2400" dirty="0"/>
              <a:t> </a:t>
            </a:r>
            <a:r>
              <a:rPr lang="en-US" sz="2400" dirty="0" smtClean="0"/>
              <a:t>                              </a:t>
            </a:r>
            <a:r>
              <a:rPr lang="en-US" sz="2800" dirty="0" smtClean="0">
                <a:solidFill>
                  <a:srgbClr val="FF0000"/>
                </a:solidFill>
              </a:rPr>
              <a:t>My Expense Reports</a:t>
            </a:r>
          </a:p>
          <a:p>
            <a:endParaRPr lang="en-US" sz="20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 smtClean="0"/>
          </a:p>
          <a:p>
            <a:pPr marL="342900" indent="-342900" algn="ctr">
              <a:buFont typeface="Arial" panose="020B0604020202020204" pitchFamily="34" charset="0"/>
              <a:buChar char="•"/>
            </a:pPr>
            <a:r>
              <a:rPr lang="en-US" sz="2000" dirty="0" smtClean="0"/>
              <a:t>The new logo will be complimentary to the current One Toyota branding for the time reporting application logo below:</a:t>
            </a:r>
          </a:p>
          <a:p>
            <a:pPr algn="ctr"/>
            <a:endParaRPr lang="en-US" sz="2000" dirty="0" smtClean="0"/>
          </a:p>
          <a:p>
            <a:pPr algn="ctr"/>
            <a:endParaRPr lang="en-US" sz="2000" dirty="0"/>
          </a:p>
          <a:p>
            <a:pPr algn="ctr"/>
            <a:endParaRPr lang="en-US" sz="2000" dirty="0" smtClean="0"/>
          </a:p>
          <a:p>
            <a:pPr algn="ctr"/>
            <a:endParaRPr lang="en-US" sz="2000" dirty="0"/>
          </a:p>
        </p:txBody>
      </p:sp>
      <p:sp>
        <p:nvSpPr>
          <p:cNvPr id="11" name="AutoShape 2" descr="http://tmsdemo.adlibre.com.au/static/tms/images/logo-expenses-sq.png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4" name="Picture 1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3773" y="3593667"/>
            <a:ext cx="6305336" cy="14768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99833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is_basic_template_(2008-12-22)_v1">
  <a:themeElements>
    <a:clrScheme name="is_basic_template_(2008-12-22)_v1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is_basic_template_(2008-12-22)_v1">
      <a:majorFont>
        <a:latin typeface="Tw Cen MT"/>
        <a:ea typeface=""/>
        <a:cs typeface=""/>
      </a:majorFont>
      <a:minorFont>
        <a:latin typeface="Tw Cen M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is_basic_template_(2008-12-22)_v1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s_basic_template_(2008-12-22)_v1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s_basic_template_(2008-12-22)_v1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s_basic_template_(2008-12-22)_v1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s_basic_template_(2008-12-22)_v1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s_basic_template_(2008-12-22)_v1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s_basic_template_(2008-12-22)_v1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s_basic_template_(2008-12-22)_v1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s_basic_template_(2008-12-22)_v1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s_basic_template_(2008-12-22)_v1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s_basic_template_(2008-12-22)_v1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s_basic_template_(2008-12-22)_v1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ChangeManagementMeeting1 [Compatibility Mode]" id="{E6F178DA-6ECB-448E-BE7A-02B0D3C0BB44}" vid="{37AEA8C2-8257-4A6D-9DFD-C8788772BD9C}"/>
    </a:ext>
  </a:extLst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ChangeManagementMeeting1 [Compatibility Mode]" id="{E6F178DA-6ECB-448E-BE7A-02B0D3C0BB44}" vid="{0A16E9E9-47F5-4548-A2BD-CEED99375B60}"/>
    </a:ext>
  </a:ext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ChangeManagementMeeting1</Template>
  <TotalTime>9270</TotalTime>
  <Words>42</Words>
  <Application>Microsoft Office PowerPoint</Application>
  <PresentationFormat>On-screen Show (4:3)</PresentationFormat>
  <Paragraphs>13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</vt:i4>
      </vt:variant>
    </vt:vector>
  </HeadingPairs>
  <TitlesOfParts>
    <vt:vector size="9" baseType="lpstr">
      <vt:lpstr>MS PGothic</vt:lpstr>
      <vt:lpstr>Arial</vt:lpstr>
      <vt:lpstr>Calibri</vt:lpstr>
      <vt:lpstr>Tw Cen MT</vt:lpstr>
      <vt:lpstr>Wingdings</vt:lpstr>
      <vt:lpstr>is_basic_template_(2008-12-22)_v1</vt:lpstr>
      <vt:lpstr>1_Office Theme</vt:lpstr>
      <vt:lpstr>Project Name &amp; Branding</vt:lpstr>
      <vt:lpstr>Project Name &amp; Branding</vt:lpstr>
    </vt:vector>
  </TitlesOfParts>
  <Company>Toyota Motor Sales, USA, Inc.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Change Management Strategy Session</dc:title>
  <dc:creator>Gina Polny (TMS)</dc:creator>
  <cp:keywords> </cp:keywords>
  <cp:lastModifiedBy>Gina Polny (TMS)</cp:lastModifiedBy>
  <cp:revision>334</cp:revision>
  <cp:lastPrinted>2015-05-12T14:53:23Z</cp:lastPrinted>
  <dcterms:created xsi:type="dcterms:W3CDTF">2015-05-12T13:58:07Z</dcterms:created>
  <dcterms:modified xsi:type="dcterms:W3CDTF">2015-05-27T23:02:24Z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TitusGUID">
    <vt:lpwstr>c2da50fa-2616-4ecf-90e0-aef52a46536c</vt:lpwstr>
  </property>
  <property fmtid="{D5CDD505-2E9C-101B-9397-08002B2CF9AE}" pid="3" name="xClassification">
    <vt:lpwstr> </vt:lpwstr>
  </property>
</Properties>
</file>